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4" r:id="rId6"/>
    <p:sldId id="263" r:id="rId7"/>
    <p:sldId id="265" r:id="rId8"/>
    <p:sldId id="266" r:id="rId9"/>
    <p:sldId id="262" r:id="rId10"/>
    <p:sldId id="260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04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689"/>
  </p:normalViewPr>
  <p:slideViewPr>
    <p:cSldViewPr>
      <p:cViewPr varScale="1">
        <p:scale>
          <a:sx n="189" d="100"/>
          <a:sy n="189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E6AD3-BB76-4D22-B8EA-2F5B2EFFEF1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E422D-4061-496E-B900-668E2AF26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655520"/>
            <a:ext cx="8093364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3182570"/>
            <a:ext cx="8093366" cy="106893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959B4-4453-44AF-A108-A184EBFC8887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22172907-5754-4C63-9A18-1A8578BFAF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29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197405"/>
            <a:ext cx="8241493" cy="1527049"/>
          </a:xfrm>
        </p:spPr>
        <p:txBody>
          <a:bodyPr>
            <a:normAutofit/>
          </a:bodyPr>
          <a:lstStyle/>
          <a:p>
            <a:r>
              <a:rPr lang="en-US" sz="4800" dirty="0"/>
              <a:t>iRobot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2571750"/>
            <a:ext cx="8241494" cy="1527050"/>
          </a:xfrm>
        </p:spPr>
        <p:txBody>
          <a:bodyPr>
            <a:normAutofit/>
          </a:bodyPr>
          <a:lstStyle/>
          <a:p>
            <a:r>
              <a:rPr lang="en-US" sz="2400" dirty="0"/>
              <a:t>Logan Jung (Algorithm Eng.)</a:t>
            </a:r>
          </a:p>
          <a:p>
            <a:r>
              <a:rPr lang="en-US" sz="2400" dirty="0"/>
              <a:t>Nathaniel Leo (UI Eng.)</a:t>
            </a:r>
          </a:p>
          <a:p>
            <a:r>
              <a:rPr lang="en-US" sz="2400" dirty="0"/>
              <a:t>Wenbo Wang (Team Leader)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E988C-C93D-1043-A5E7-F4D6F8B0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80" y="1502815"/>
            <a:ext cx="3126640" cy="3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6" cy="763525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70" y="1502814"/>
            <a:ext cx="5654980" cy="3206805"/>
          </a:xfrm>
        </p:spPr>
        <p:txBody>
          <a:bodyPr>
            <a:normAutofit/>
          </a:bodyPr>
          <a:lstStyle/>
          <a:p>
            <a:r>
              <a:rPr lang="en-US" sz="2600" dirty="0"/>
              <a:t>Create robot (</a:t>
            </a:r>
            <a:r>
              <a:rPr lang="en-US" sz="2600" dirty="0" err="1"/>
              <a:t>iPanda</a:t>
            </a:r>
            <a:r>
              <a:rPr lang="en-US" sz="2600" dirty="0"/>
              <a:t>) and put it in a maze. And give a target (apple) in the maze</a:t>
            </a:r>
          </a:p>
          <a:p>
            <a:r>
              <a:rPr lang="en-US" sz="2600" dirty="0"/>
              <a:t>The robot can find the target in the maze by itself.</a:t>
            </a:r>
          </a:p>
          <a:p>
            <a:pPr algn="just"/>
            <a:r>
              <a:rPr lang="en-US" sz="2600" dirty="0"/>
              <a:t>The maze changes in real time, the robot finds its route automatically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FD016-8FEF-C54F-BA10-30FE0CF2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55" y="2266340"/>
            <a:ext cx="2748690" cy="2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1" y="281175"/>
            <a:ext cx="7100782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WORK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2" y="1197405"/>
            <a:ext cx="6719018" cy="38176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UI Render</a:t>
            </a:r>
          </a:p>
          <a:p>
            <a:pPr algn="just"/>
            <a:r>
              <a:rPr lang="en-US" dirty="0"/>
              <a:t>Dynamic Maze Generation</a:t>
            </a:r>
          </a:p>
          <a:p>
            <a:pPr algn="just"/>
            <a:r>
              <a:rPr lang="en-US" dirty="0"/>
              <a:t>Implement Path-Searching Algorithm</a:t>
            </a:r>
          </a:p>
          <a:p>
            <a:pPr algn="just"/>
            <a:r>
              <a:rPr lang="en-US" dirty="0"/>
              <a:t>Implement Path-Smoothing Algorithm</a:t>
            </a:r>
          </a:p>
          <a:p>
            <a:pPr algn="just"/>
            <a:r>
              <a:rPr lang="en-US" dirty="0"/>
              <a:t>Application Coordinator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r>
              <a:rPr lang="en-US" dirty="0"/>
              <a:t>Path-Searching Algorithm: A*</a:t>
            </a:r>
          </a:p>
          <a:p>
            <a:pPr marL="0" indent="0" algn="l">
              <a:buNone/>
            </a:pPr>
            <a:r>
              <a:rPr lang="en-US" dirty="0"/>
              <a:t>     Compare with: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Extended Search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Reinforcement learning (Dynamic Programming)</a:t>
            </a:r>
          </a:p>
          <a:p>
            <a:pPr algn="l"/>
            <a:r>
              <a:rPr lang="en-US" dirty="0"/>
              <a:t>Path-Smoothing Algorithm</a:t>
            </a:r>
          </a:p>
          <a:p>
            <a:pPr algn="l"/>
            <a:r>
              <a:rPr lang="en-US" dirty="0" err="1"/>
              <a:t>Pygame</a:t>
            </a:r>
            <a:r>
              <a:rPr lang="en-US" dirty="0"/>
              <a:t>, a popular game development library in Python</a:t>
            </a:r>
          </a:p>
          <a:p>
            <a:pPr algn="l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Extended Search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A*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6" y="281175"/>
            <a:ext cx="8398774" cy="763525"/>
          </a:xfrm>
        </p:spPr>
        <p:txBody>
          <a:bodyPr>
            <a:norm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3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808225"/>
            <a:ext cx="2595985" cy="12216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155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Improvement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Quality of dynamic maze</a:t>
            </a:r>
          </a:p>
          <a:p>
            <a:pPr algn="l"/>
            <a:r>
              <a:rPr lang="en-US" sz="3200" dirty="0"/>
              <a:t>Support 8 or arbitrary movement directions</a:t>
            </a:r>
          </a:p>
          <a:p>
            <a:pPr algn="l"/>
            <a:r>
              <a:rPr lang="en-US" sz="3200" dirty="0"/>
              <a:t>Fluent movement</a:t>
            </a:r>
          </a:p>
          <a:p>
            <a:pPr algn="l"/>
            <a:r>
              <a:rPr lang="en-US" sz="3200" dirty="0"/>
              <a:t>Add validation of collision</a:t>
            </a:r>
          </a:p>
        </p:txBody>
      </p:sp>
    </p:spTree>
    <p:extLst>
      <p:ext uri="{BB962C8B-B14F-4D97-AF65-F5344CB8AC3E}">
        <p14:creationId xmlns:p14="http://schemas.microsoft.com/office/powerpoint/2010/main" val="321585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138</Words>
  <Application>Microsoft Macintosh PowerPoint</Application>
  <PresentationFormat>On-screen Show (16:9)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Dubai</vt:lpstr>
      <vt:lpstr>Wingdings</vt:lpstr>
      <vt:lpstr>Office Theme</vt:lpstr>
      <vt:lpstr>iRobot</vt:lpstr>
      <vt:lpstr>GOAL</vt:lpstr>
      <vt:lpstr>WORK LIST</vt:lpstr>
      <vt:lpstr>TECHNOLOGY</vt:lpstr>
      <vt:lpstr>Extended Search</vt:lpstr>
      <vt:lpstr>A* Algorithm</vt:lpstr>
      <vt:lpstr>Reinforcement Learning</vt:lpstr>
      <vt:lpstr>PowerPoint Presentation</vt:lpstr>
      <vt:lpstr>Improvement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Wenbo Wang</cp:lastModifiedBy>
  <cp:revision>173</cp:revision>
  <dcterms:created xsi:type="dcterms:W3CDTF">2013-08-21T19:17:07Z</dcterms:created>
  <dcterms:modified xsi:type="dcterms:W3CDTF">2019-11-15T19:11:28Z</dcterms:modified>
</cp:coreProperties>
</file>